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49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39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276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94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12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73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81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189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373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746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61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183F9-65E3-49F0-8359-F120A76F6E8F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DC242-0ED3-41A0-AFB1-6306DE3B5B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8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1" y="0"/>
            <a:ext cx="10058400" cy="572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73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0"/>
            <a:ext cx="885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1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0"/>
            <a:ext cx="885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09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0"/>
            <a:ext cx="885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16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0"/>
            <a:ext cx="885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97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1" y="0"/>
            <a:ext cx="10058400" cy="572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2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0"/>
            <a:ext cx="885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691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0"/>
            <a:ext cx="885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86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72" y="0"/>
            <a:ext cx="10058400" cy="60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678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User1</cp:lastModifiedBy>
  <cp:revision>1</cp:revision>
  <dcterms:created xsi:type="dcterms:W3CDTF">2019-10-10T11:18:18Z</dcterms:created>
  <dcterms:modified xsi:type="dcterms:W3CDTF">2019-10-10T11:20:27Z</dcterms:modified>
</cp:coreProperties>
</file>